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6" r:id="rId4"/>
    <p:sldId id="275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69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-48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2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earnopencv.com/deep-learning-example-using-nvidia-digits-3-on-ec2/" TargetMode="External"/><Relationship Id="rId3" Type="http://schemas.openxmlformats.org/officeDocument/2006/relationships/hyperlink" Target="http://www.robots.ox.ac.uk/~vgg/data/flowers/17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Imaging Informatics</a:t>
            </a:r>
            <a:br>
              <a:rPr lang="en-US" dirty="0" smtClean="0"/>
            </a:br>
            <a:r>
              <a:rPr lang="en-US" dirty="0" smtClean="0"/>
              <a:t>IAP 2017</a:t>
            </a:r>
            <a:br>
              <a:rPr lang="en-US" dirty="0" smtClean="0"/>
            </a:br>
            <a:r>
              <a:rPr lang="en-US" sz="4400" dirty="0"/>
              <a:t>Lab </a:t>
            </a:r>
            <a:r>
              <a:rPr lang="en-US" sz="4400" dirty="0" smtClean="0"/>
              <a:t>3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Jayashree Kalpathy-Cramer</a:t>
            </a:r>
          </a:p>
          <a:p>
            <a:r>
              <a:rPr lang="en-US" dirty="0" smtClean="0"/>
              <a:t>Henning Mueller</a:t>
            </a:r>
          </a:p>
          <a:p>
            <a:r>
              <a:rPr lang="en-US" dirty="0" smtClean="0"/>
              <a:t>Andrew Beers</a:t>
            </a:r>
          </a:p>
          <a:p>
            <a:r>
              <a:rPr lang="en-US" dirty="0" smtClean="0"/>
              <a:t>Ken Chang</a:t>
            </a:r>
          </a:p>
          <a:p>
            <a:r>
              <a:rPr lang="en-US" dirty="0" err="1" smtClean="0"/>
              <a:t>Artem</a:t>
            </a:r>
            <a:r>
              <a:rPr lang="en-US" dirty="0" smtClean="0"/>
              <a:t> </a:t>
            </a:r>
            <a:r>
              <a:rPr lang="en-US" dirty="0" err="1" smtClean="0"/>
              <a:t>Mamonov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566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1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take a look at the dataset 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083" t="16370" r="31500" b="7333"/>
          <a:stretch/>
        </p:blipFill>
        <p:spPr>
          <a:xfrm>
            <a:off x="3507942" y="1087619"/>
            <a:ext cx="4956790" cy="53969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94433" y="60481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2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r="6154" b="5840"/>
          <a:stretch/>
        </p:blipFill>
        <p:spPr>
          <a:xfrm>
            <a:off x="1698171" y="102326"/>
            <a:ext cx="8451494" cy="60616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4874" y="6307689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through the 17 categories of flowers!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20091" y="142385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make our deep learning model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“DIGITS” in the top left corner to return to the home page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57" r="969" b="44484"/>
          <a:stretch/>
        </p:blipFill>
        <p:spPr>
          <a:xfrm>
            <a:off x="838202" y="2260064"/>
            <a:ext cx="10181562" cy="40362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306354" y="4752797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6" r="5000" b="7778"/>
          <a:stretch/>
        </p:blipFill>
        <p:spPr>
          <a:xfrm>
            <a:off x="1615440" y="448528"/>
            <a:ext cx="8703902" cy="60741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2114" y="173092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66" t="1705" r="1916" b="9111"/>
          <a:stretch/>
        </p:blipFill>
        <p:spPr>
          <a:xfrm>
            <a:off x="1752601" y="493808"/>
            <a:ext cx="9174480" cy="59069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19042" y="299279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9346" y="560188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After a few minutes …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46273" y="2436668"/>
            <a:ext cx="4445727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Validation Accuracy ~66% using default settings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083" t="27518" r="40147" b="14740"/>
          <a:stretch/>
        </p:blipFill>
        <p:spPr>
          <a:xfrm>
            <a:off x="298651" y="1203959"/>
            <a:ext cx="7447622" cy="52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Can we do better?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2575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Let’s try using pre-trained weights from the original </a:t>
            </a:r>
            <a:r>
              <a:rPr lang="en-US" dirty="0" err="1" smtClean="0">
                <a:latin typeface="Garamond" panose="02020404030301010803" pitchFamily="18" charset="0"/>
              </a:rPr>
              <a:t>AlexNet</a:t>
            </a:r>
            <a:r>
              <a:rPr lang="en-US" dirty="0" smtClean="0">
                <a:latin typeface="Garamond" panose="02020404030301010803" pitchFamily="18" charset="0"/>
              </a:rPr>
              <a:t> paper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79" t="33544" r="13650" b="29507"/>
          <a:stretch/>
        </p:blipFill>
        <p:spPr>
          <a:xfrm>
            <a:off x="486136" y="2651950"/>
            <a:ext cx="11376823" cy="32096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9436532" y="463745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Make some small changes…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13" t="14979" r="22320" b="6597"/>
          <a:stretch/>
        </p:blipFill>
        <p:spPr>
          <a:xfrm>
            <a:off x="4158013" y="1074023"/>
            <a:ext cx="7106857" cy="5571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4504" y="611573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44504" y="378957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1730" y="3623161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Replace all instances of “fc8” with “fc9”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4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44" t="13403" r="21813" b="16272"/>
          <a:stretch/>
        </p:blipFill>
        <p:spPr>
          <a:xfrm>
            <a:off x="3881743" y="574404"/>
            <a:ext cx="7992920" cy="55138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427114" y="52740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687" y="5261741"/>
            <a:ext cx="3754056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Reduce the learning rate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34" t="34667" r="41166" b="13259"/>
          <a:stretch/>
        </p:blipFill>
        <p:spPr>
          <a:xfrm>
            <a:off x="505097" y="838199"/>
            <a:ext cx="8240123" cy="5816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5220" y="920206"/>
            <a:ext cx="25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94% Validation Accuracy!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4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Radiomics</a:t>
            </a:r>
          </a:p>
          <a:p>
            <a:pPr lvl="1"/>
            <a:r>
              <a:rPr lang="en-US" dirty="0" smtClean="0"/>
              <a:t>Feature extraction </a:t>
            </a:r>
          </a:p>
          <a:p>
            <a:pPr lvl="1"/>
            <a:r>
              <a:rPr lang="en-US" dirty="0" smtClean="0"/>
              <a:t>Classification (</a:t>
            </a:r>
            <a:r>
              <a:rPr lang="en-US" smtClean="0"/>
              <a:t>machine learning)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Let’s see if the classifier works on a new image …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333" t="33259" r="40583" b="15333"/>
          <a:stretch/>
        </p:blipFill>
        <p:spPr>
          <a:xfrm>
            <a:off x="2509520" y="1310640"/>
            <a:ext cx="7879080" cy="52882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08925" y="3954780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08925" y="51978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108925" y="57465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Success!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33" t="15630" r="16666" b="27481"/>
          <a:stretch/>
        </p:blipFill>
        <p:spPr>
          <a:xfrm>
            <a:off x="1066800" y="1466355"/>
            <a:ext cx="10439400" cy="49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834" y="1366203"/>
            <a:ext cx="8952412" cy="36325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Introduction to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NVIDIA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Deep Learning GPU </a:t>
            </a:r>
            <a:r>
              <a:rPr lang="en-US" dirty="0" smtClean="0">
                <a:latin typeface="Garamond" panose="02020404030301010803" pitchFamily="18" charset="0"/>
              </a:rPr>
              <a:t/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Training </a:t>
            </a:r>
            <a:r>
              <a:rPr lang="en-US" dirty="0" smtClean="0">
                <a:latin typeface="Garamond" panose="02020404030301010803" pitchFamily="18" charset="0"/>
              </a:rPr>
              <a:t>System (DIGITS</a:t>
            </a:r>
            <a:r>
              <a:rPr lang="en-US" dirty="0" smtClean="0">
                <a:latin typeface="Garamond" panose="02020404030301010803" pitchFamily="18" charset="0"/>
              </a:rPr>
              <a:t>)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Ken Chang et al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9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7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tutorial</a:t>
            </a:r>
          </a:p>
          <a:p>
            <a:pPr lvl="1"/>
            <a:r>
              <a:rPr lang="en-US" dirty="0">
                <a:hlinkClick r:id="rId2"/>
              </a:rPr>
              <a:t>https://www.learnopencv.com/deep-learning-example-using-nvidia-digits-3-on-ec2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Data from</a:t>
            </a:r>
          </a:p>
          <a:p>
            <a:pPr lvl="1"/>
            <a:r>
              <a:rPr lang="en-US" dirty="0">
                <a:hlinkClick r:id="rId3"/>
              </a:rPr>
              <a:t>http://www.robots.ox.ac.uk/~vgg/data/flowers/17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NVIDIA DIGITS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/NVIDIA/DIGITS</a:t>
            </a:r>
          </a:p>
        </p:txBody>
      </p:sp>
    </p:spTree>
    <p:extLst>
      <p:ext uri="{BB962C8B-B14F-4D97-AF65-F5344CB8AC3E}">
        <p14:creationId xmlns:p14="http://schemas.microsoft.com/office/powerpoint/2010/main" val="274261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What is DIGITS?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panose="02020404030301010803" pitchFamily="18" charset="0"/>
              </a:rPr>
              <a:t>An interactive user interface that simplifies the task of data management, deep learning, and performance visualization</a:t>
            </a:r>
          </a:p>
          <a:p>
            <a:r>
              <a:rPr lang="en-US" sz="3200" dirty="0" smtClean="0">
                <a:latin typeface="Garamond" panose="02020404030301010803" pitchFamily="18" charset="0"/>
              </a:rPr>
              <a:t>No programming required!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7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Getting Started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7564"/>
          </a:xfrm>
        </p:spPr>
        <p:txBody>
          <a:bodyPr>
            <a:normAutofit/>
          </a:bodyPr>
          <a:lstStyle/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 smtClean="0">
                <a:latin typeface="Garamond" panose="02020404030301010803" pitchFamily="18" charset="0"/>
              </a:rPr>
              <a:t>Open a browser and type in IP </a:t>
            </a:r>
            <a:r>
              <a:rPr lang="en-US" dirty="0" smtClean="0">
                <a:latin typeface="Garamond" panose="02020404030301010803" pitchFamily="18" charset="0"/>
              </a:rPr>
              <a:t>address 155.52.190.4</a:t>
            </a:r>
            <a:endParaRPr lang="en-US" dirty="0" smtClean="0">
              <a:latin typeface="Garamond" panose="02020404030301010803" pitchFamily="18" charset="0"/>
            </a:endParaRPr>
          </a:p>
          <a:p>
            <a:endParaRPr lang="en-US" dirty="0" smtClean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56" y="4461335"/>
            <a:ext cx="5896791" cy="15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9823" y="764683"/>
            <a:ext cx="10515600" cy="15271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New Dataset &gt; Images &gt; Classification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2148"/>
          <a:stretch/>
        </p:blipFill>
        <p:spPr>
          <a:xfrm>
            <a:off x="233187" y="1895868"/>
            <a:ext cx="11756200" cy="38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70" r="2249" b="8090"/>
          <a:stretch/>
        </p:blipFill>
        <p:spPr>
          <a:xfrm>
            <a:off x="1218110" y="198118"/>
            <a:ext cx="9697314" cy="642910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02628" y="248194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72491" y="3168829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92880" y="574330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230</Words>
  <Application>Microsoft Macintosh PowerPoint</Application>
  <PresentationFormat>Custom</PresentationFormat>
  <Paragraphs>40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Clinical Imaging Informatics IAP 2017 Lab 3</vt:lpstr>
      <vt:lpstr>Labs</vt:lpstr>
      <vt:lpstr>Introduction to  NVIDIA  Deep Learning GPU  Training System (DIGITS) Ken Chang et al</vt:lpstr>
      <vt:lpstr>PowerPoint Presentation</vt:lpstr>
      <vt:lpstr>Resources</vt:lpstr>
      <vt:lpstr>What is DIGITS?</vt:lpstr>
      <vt:lpstr>Getting Started</vt:lpstr>
      <vt:lpstr>PowerPoint Presentation</vt:lpstr>
      <vt:lpstr>PowerPoint Presentation</vt:lpstr>
      <vt:lpstr>Let’s take a look at the dataset …</vt:lpstr>
      <vt:lpstr>PowerPoint Presentation</vt:lpstr>
      <vt:lpstr>Let’s make our deep learning model</vt:lpstr>
      <vt:lpstr>PowerPoint Presentation</vt:lpstr>
      <vt:lpstr>PowerPoint Presentation</vt:lpstr>
      <vt:lpstr>After a few minutes …</vt:lpstr>
      <vt:lpstr>Can we do better?</vt:lpstr>
      <vt:lpstr>Make some small changes…</vt:lpstr>
      <vt:lpstr>PowerPoint Presentation</vt:lpstr>
      <vt:lpstr>PowerPoint Presentation</vt:lpstr>
      <vt:lpstr>Let’s see if the classifier works on a new image …</vt:lpstr>
      <vt:lpstr>Success!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Chang</dc:creator>
  <cp:lastModifiedBy>Jayashree Kalpathy-Cramer</cp:lastModifiedBy>
  <cp:revision>127</cp:revision>
  <dcterms:created xsi:type="dcterms:W3CDTF">2017-01-23T17:43:44Z</dcterms:created>
  <dcterms:modified xsi:type="dcterms:W3CDTF">2017-01-24T20:50:56Z</dcterms:modified>
</cp:coreProperties>
</file>